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1 Questioning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2 Observable active participation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3 Self-Regulated (critical) Thinking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Cognitive Engagement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49625D46-175A-497D-ABDB-5A1616508C37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75E13ADD-F64E-49C9-BA3B-AF2390E91842}" type="presOf" srcId="{1DEF883B-4FE3-48AC-83CB-E42B211F337A}" destId="{245D2547-81F0-40DD-A00C-02665D2EFB95}" srcOrd="0" destOrd="0" presId="urn:microsoft.com/office/officeart/2005/8/layout/funnel1"/>
    <dgm:cxn modelId="{9437A319-1E4E-4EA7-A319-59EE5567AB29}" type="presOf" srcId="{C8D1D9CE-461E-4365-AA08-3FB0BE0607E0}" destId="{1AE3E197-267A-46DA-B6AA-0CDA6A64C9D8}" srcOrd="0" destOrd="0" presId="urn:microsoft.com/office/officeart/2005/8/layout/funnel1"/>
    <dgm:cxn modelId="{14E58FD0-4B24-4AC6-86A8-37235C634145}" type="presOf" srcId="{22C3FAB6-A1E1-4D79-9535-D14281155E23}" destId="{77FD7BE3-B80A-4F5A-B0B0-547330D26B2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CC203921-96C7-4550-8408-D98375435145}" type="presOf" srcId="{569ED015-3DFD-4585-A5A5-2B04CFC8A746}" destId="{58E2A9C6-082D-41D8-BF74-34BA42436682}" srcOrd="0" destOrd="0" presId="urn:microsoft.com/office/officeart/2005/8/layout/funnel1"/>
    <dgm:cxn modelId="{A876ED7E-F8CA-4180-AE21-728A192A65FF}" type="presParOf" srcId="{245D2547-81F0-40DD-A00C-02665D2EFB95}" destId="{9F4DB4F6-678B-4A5D-81D6-E1E3FC0364D9}" srcOrd="0" destOrd="0" presId="urn:microsoft.com/office/officeart/2005/8/layout/funnel1"/>
    <dgm:cxn modelId="{E46A8DC6-FA4A-458A-A825-0B94F69018E5}" type="presParOf" srcId="{245D2547-81F0-40DD-A00C-02665D2EFB95}" destId="{3EEA44BA-F4FB-4B42-A3ED-1234E4A7B411}" srcOrd="1" destOrd="0" presId="urn:microsoft.com/office/officeart/2005/8/layout/funnel1"/>
    <dgm:cxn modelId="{E2487BE5-BC2F-4C50-BCD4-2EF68EF50E72}" type="presParOf" srcId="{245D2547-81F0-40DD-A00C-02665D2EFB95}" destId="{7D0159BD-5B75-436D-910D-B9C09C4E1E53}" srcOrd="2" destOrd="0" presId="urn:microsoft.com/office/officeart/2005/8/layout/funnel1"/>
    <dgm:cxn modelId="{961899AA-00EB-4E65-B0DA-6442A8211542}" type="presParOf" srcId="{245D2547-81F0-40DD-A00C-02665D2EFB95}" destId="{1AE3E197-267A-46DA-B6AA-0CDA6A64C9D8}" srcOrd="3" destOrd="0" presId="urn:microsoft.com/office/officeart/2005/8/layout/funnel1"/>
    <dgm:cxn modelId="{7CCF803E-81CE-458B-8A0A-0624DB84E4DF}" type="presParOf" srcId="{245D2547-81F0-40DD-A00C-02665D2EFB95}" destId="{58E2A9C6-082D-41D8-BF74-34BA42436682}" srcOrd="4" destOrd="0" presId="urn:microsoft.com/office/officeart/2005/8/layout/funnel1"/>
    <dgm:cxn modelId="{AD55A7EF-E920-40FB-B1F1-FB800267CE8D}" type="presParOf" srcId="{245D2547-81F0-40DD-A00C-02665D2EFB95}" destId="{77FD7BE3-B80A-4F5A-B0B0-547330D26B22}" srcOrd="5" destOrd="0" presId="urn:microsoft.com/office/officeart/2005/8/layout/funnel1"/>
    <dgm:cxn modelId="{9F1829B7-AA52-4E0F-99CA-EF68F61A7700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1 Refining concepts &amp; understanding (accommodation &amp; assimilation)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3 Experiential learning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Constructivist Learning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2 Self initiated inquiry based learning (demonstrating motivation)</a:t>
          </a:r>
          <a:endParaRPr lang="en-US" dirty="0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466AB751-D606-48F8-97F9-51B815F3A5AA}" type="presOf" srcId="{22C3FAB6-A1E1-4D79-9535-D14281155E23}" destId="{77FD7BE3-B80A-4F5A-B0B0-547330D26B22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75D4CAC8-25A8-4A8B-A8E4-6A516332CB7D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10CBAD5B-FE18-4552-B97C-D6A404AC8B4D}" type="presOf" srcId="{569ED015-3DFD-4585-A5A5-2B04CFC8A746}" destId="{58E2A9C6-082D-41D8-BF74-34BA42436682}" srcOrd="0" destOrd="0" presId="urn:microsoft.com/office/officeart/2005/8/layout/funnel1"/>
    <dgm:cxn modelId="{DF047ADB-44D5-4D64-9D60-FB1E0A195281}" type="presOf" srcId="{C8D1D9CE-461E-4365-AA08-3FB0BE0607E0}" destId="{1AE3E197-267A-46DA-B6AA-0CDA6A64C9D8}" srcOrd="0" destOrd="0" presId="urn:microsoft.com/office/officeart/2005/8/layout/funnel1"/>
    <dgm:cxn modelId="{D7B4B47E-249F-430C-8EF9-B2218991FA88}" type="presOf" srcId="{1DEF883B-4FE3-48AC-83CB-E42B211F337A}" destId="{245D2547-81F0-40DD-A00C-02665D2EFB95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819FC60E-8BF6-4E5B-8DF4-88964184C4B7}" type="presParOf" srcId="{245D2547-81F0-40DD-A00C-02665D2EFB95}" destId="{9F4DB4F6-678B-4A5D-81D6-E1E3FC0364D9}" srcOrd="0" destOrd="0" presId="urn:microsoft.com/office/officeart/2005/8/layout/funnel1"/>
    <dgm:cxn modelId="{E98A9318-9E06-4B4B-8A85-CEC1D54B8165}" type="presParOf" srcId="{245D2547-81F0-40DD-A00C-02665D2EFB95}" destId="{3EEA44BA-F4FB-4B42-A3ED-1234E4A7B411}" srcOrd="1" destOrd="0" presId="urn:microsoft.com/office/officeart/2005/8/layout/funnel1"/>
    <dgm:cxn modelId="{A39D5275-BFBE-4432-AE29-F4D870A9D4C7}" type="presParOf" srcId="{245D2547-81F0-40DD-A00C-02665D2EFB95}" destId="{7D0159BD-5B75-436D-910D-B9C09C4E1E53}" srcOrd="2" destOrd="0" presId="urn:microsoft.com/office/officeart/2005/8/layout/funnel1"/>
    <dgm:cxn modelId="{58082221-8404-4AB7-BA56-530B4AC57F06}" type="presParOf" srcId="{245D2547-81F0-40DD-A00C-02665D2EFB95}" destId="{1AE3E197-267A-46DA-B6AA-0CDA6A64C9D8}" srcOrd="3" destOrd="0" presId="urn:microsoft.com/office/officeart/2005/8/layout/funnel1"/>
    <dgm:cxn modelId="{7C08F1AD-9AD9-4B35-8328-089EE3E6D53A}" type="presParOf" srcId="{245D2547-81F0-40DD-A00C-02665D2EFB95}" destId="{58E2A9C6-082D-41D8-BF74-34BA42436682}" srcOrd="4" destOrd="0" presId="urn:microsoft.com/office/officeart/2005/8/layout/funnel1"/>
    <dgm:cxn modelId="{BACF32A0-8A22-4447-91BC-9E25B6F3766F}" type="presParOf" srcId="{245D2547-81F0-40DD-A00C-02665D2EFB95}" destId="{77FD7BE3-B80A-4F5A-B0B0-547330D26B22}" srcOrd="5" destOrd="0" presId="urn:microsoft.com/office/officeart/2005/8/layout/funnel1"/>
    <dgm:cxn modelId="{51397327-3EC7-428E-A1E4-42525FDCFD9E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1 Creative Collaboration (team work, conversation &amp; effective communication)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2 Global awareness &amp; Cultural tolerance (breaking down boundaries)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3 Multiple types of media (computers, print, world etc)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21</a:t>
          </a:r>
          <a:r>
            <a:rPr lang="en-US" baseline="30000" dirty="0" smtClean="0"/>
            <a:t>st</a:t>
          </a:r>
          <a:r>
            <a:rPr lang="en-US" dirty="0" smtClean="0"/>
            <a:t> Century Skills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065FEBEE-7A81-4F1D-8BD8-A55E4EFE37BA}" type="presOf" srcId="{BD3178E3-7D62-486F-BBE1-A985F9B17963}" destId="{7D0159BD-5B75-436D-910D-B9C09C4E1E53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2FDA8357-3F54-4C03-98E1-E20A1B968B37}" type="presOf" srcId="{22C3FAB6-A1E1-4D79-9535-D14281155E23}" destId="{77FD7BE3-B80A-4F5A-B0B0-547330D26B22}" srcOrd="0" destOrd="0" presId="urn:microsoft.com/office/officeart/2005/8/layout/funnel1"/>
    <dgm:cxn modelId="{4BCEAF87-0A48-4F6C-99AB-D978D4AD762E}" type="presOf" srcId="{1DEF883B-4FE3-48AC-83CB-E42B211F337A}" destId="{245D2547-81F0-40DD-A00C-02665D2EFB95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947A0DA6-BF70-4A9A-9AD3-CC7777AD686F}" type="presOf" srcId="{C8D1D9CE-461E-4365-AA08-3FB0BE0607E0}" destId="{1AE3E197-267A-46DA-B6AA-0CDA6A64C9D8}" srcOrd="0" destOrd="0" presId="urn:microsoft.com/office/officeart/2005/8/layout/funnel1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0A602132-DDF0-4D63-9B9C-27BBDACDFBE3}" type="presOf" srcId="{569ED015-3DFD-4585-A5A5-2B04CFC8A746}" destId="{58E2A9C6-082D-41D8-BF74-34BA4243668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774194B0-60E6-44D1-93C6-B1C50F6C88DC}" type="presParOf" srcId="{245D2547-81F0-40DD-A00C-02665D2EFB95}" destId="{9F4DB4F6-678B-4A5D-81D6-E1E3FC0364D9}" srcOrd="0" destOrd="0" presId="urn:microsoft.com/office/officeart/2005/8/layout/funnel1"/>
    <dgm:cxn modelId="{0F39528A-57F1-44AC-916C-218E45E50D5E}" type="presParOf" srcId="{245D2547-81F0-40DD-A00C-02665D2EFB95}" destId="{3EEA44BA-F4FB-4B42-A3ED-1234E4A7B411}" srcOrd="1" destOrd="0" presId="urn:microsoft.com/office/officeart/2005/8/layout/funnel1"/>
    <dgm:cxn modelId="{A887B606-C803-433D-B587-D73D41186129}" type="presParOf" srcId="{245D2547-81F0-40DD-A00C-02665D2EFB95}" destId="{7D0159BD-5B75-436D-910D-B9C09C4E1E53}" srcOrd="2" destOrd="0" presId="urn:microsoft.com/office/officeart/2005/8/layout/funnel1"/>
    <dgm:cxn modelId="{7D203F69-D3E9-47E4-AF4C-EFD39D013B12}" type="presParOf" srcId="{245D2547-81F0-40DD-A00C-02665D2EFB95}" destId="{1AE3E197-267A-46DA-B6AA-0CDA6A64C9D8}" srcOrd="3" destOrd="0" presId="urn:microsoft.com/office/officeart/2005/8/layout/funnel1"/>
    <dgm:cxn modelId="{08420F8F-8E00-4034-9756-E04D0B674444}" type="presParOf" srcId="{245D2547-81F0-40DD-A00C-02665D2EFB95}" destId="{58E2A9C6-082D-41D8-BF74-34BA42436682}" srcOrd="4" destOrd="0" presId="urn:microsoft.com/office/officeart/2005/8/layout/funnel1"/>
    <dgm:cxn modelId="{AE329901-8774-4463-9BEB-D4798FF1CF98}" type="presParOf" srcId="{245D2547-81F0-40DD-A00C-02665D2EFB95}" destId="{77FD7BE3-B80A-4F5A-B0B0-547330D26B22}" srcOrd="5" destOrd="0" presId="urn:microsoft.com/office/officeart/2005/8/layout/funnel1"/>
    <dgm:cxn modelId="{704C38CC-F8C4-4D7D-80FC-2028C5731314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Cognitive Engagement</a:t>
          </a:r>
          <a:endParaRPr lang="en-US" sz="19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3 Self-Regulated (critical) Thinking</a:t>
          </a:r>
          <a:endParaRPr lang="en-US" sz="9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2 Observable active participation</a:t>
          </a:r>
          <a:endParaRPr lang="en-US" sz="9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1 Questioning</a:t>
          </a:r>
          <a:endParaRPr lang="en-US" sz="9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Constructivist Learning</a:t>
          </a:r>
          <a:endParaRPr lang="en-US" sz="19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3 Experiential learning</a:t>
          </a:r>
          <a:endParaRPr lang="en-US" sz="7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2 Self initiated inquiry based learning (demonstrating motivation)</a:t>
          </a:r>
          <a:endParaRPr lang="en-US" sz="7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1 Refining concepts &amp; understanding (accommodation &amp; assimilation)</a:t>
          </a:r>
          <a:endParaRPr lang="en-US" sz="7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21</a:t>
          </a:r>
          <a:r>
            <a:rPr lang="en-US" sz="2200" kern="1200" baseline="30000" dirty="0" smtClean="0"/>
            <a:t>st</a:t>
          </a:r>
          <a:r>
            <a:rPr lang="en-US" sz="2200" kern="1200" dirty="0" smtClean="0"/>
            <a:t> Century Skills</a:t>
          </a:r>
          <a:endParaRPr lang="en-US" sz="22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3 Multiple types of media (computers, print, world etc)</a:t>
          </a:r>
          <a:endParaRPr lang="en-US" sz="7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2 Global awareness &amp; Cultural tolerance (breaking down boundaries)</a:t>
          </a:r>
          <a:endParaRPr lang="en-US" sz="7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1 Creative Collaboration (team work, conversation &amp; effective communication)</a:t>
          </a:r>
          <a:endParaRPr lang="en-US" sz="7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441960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2438400" y="3352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Gondek</dc:creator>
  <cp:lastModifiedBy>TST</cp:lastModifiedBy>
  <cp:revision>6</cp:revision>
  <dcterms:created xsi:type="dcterms:W3CDTF">2012-02-01T15:25:15Z</dcterms:created>
  <dcterms:modified xsi:type="dcterms:W3CDTF">2012-02-17T16:48:41Z</dcterms:modified>
</cp:coreProperties>
</file>